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0" r:id="rId2"/>
    <p:sldId id="291" r:id="rId3"/>
    <p:sldId id="292" r:id="rId4"/>
    <p:sldId id="293" r:id="rId5"/>
    <p:sldId id="294" r:id="rId6"/>
    <p:sldId id="61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43" d="100"/>
          <a:sy n="43" d="100"/>
        </p:scale>
        <p:origin x="5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.png"/><Relationship Id="rId9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1.png"/><Relationship Id="rId7" Type="http://schemas.openxmlformats.org/officeDocument/2006/relationships/image" Target="../media/image3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.png"/><Relationship Id="rId9" Type="http://schemas.openxmlformats.org/officeDocument/2006/relationships/image" Target="../media/image3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568" y="11663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multiply complex numbers and simplify powers of </a:t>
            </a:r>
            <a:r>
              <a:rPr lang="en-GB" sz="1400" b="1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Complex numbers can be multiplied using the same techniques as used in algebra.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also use the following rule to simplify powers of i: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21069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95600" y="3886201"/>
                <a:ext cx="97379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886201"/>
                <a:ext cx="973792" cy="3676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19400" y="4343400"/>
                <a:ext cx="938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4343400"/>
                <a:ext cx="938142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410201" y="1600201"/>
            <a:ext cx="3028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Multiply out the following bracket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334001" y="2057400"/>
                <a:ext cx="166090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(2+3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>
                        <a:rPr lang="en-GB" sz="1600" i="1">
                          <a:latin typeface="Cambria Math"/>
                        </a:rPr>
                        <m:t>)(4+5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>
                        <a:rPr lang="en-GB" sz="16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1" y="2057400"/>
                <a:ext cx="1660903" cy="338554"/>
              </a:xfrm>
              <a:prstGeom prst="rect">
                <a:avLst/>
              </a:prstGeom>
              <a:blipFill>
                <a:blip r:embed="rId5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334000" y="2590800"/>
                <a:ext cx="22898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=8+12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>
                        <a:rPr lang="en-GB" sz="1600" i="1">
                          <a:latin typeface="Cambria Math"/>
                        </a:rPr>
                        <m:t>+10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>
                        <a:rPr lang="en-GB" sz="1600" i="1">
                          <a:latin typeface="Cambria Math"/>
                        </a:rPr>
                        <m:t>+15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590800"/>
                <a:ext cx="2289858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334000" y="3124200"/>
                <a:ext cx="2011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=8+22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>
                        <a:rPr lang="en-GB" sz="1600" i="1">
                          <a:latin typeface="Cambria Math"/>
                        </a:rPr>
                        <m:t>+15(−1)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124200"/>
                <a:ext cx="2011128" cy="338554"/>
              </a:xfrm>
              <a:prstGeom prst="rect">
                <a:avLst/>
              </a:prstGeom>
              <a:blipFill>
                <a:blip r:embed="rId7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334000" y="3657600"/>
                <a:ext cx="12547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=−7+22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657600"/>
                <a:ext cx="1254702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12"/>
          <p:cNvSpPr/>
          <p:nvPr/>
        </p:nvSpPr>
        <p:spPr>
          <a:xfrm>
            <a:off x="7391400" y="22098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7772400" y="2057400"/>
            <a:ext cx="3048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put like you would algebraically (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eg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) grid method, FOIL, smiley face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etc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) </a:t>
            </a:r>
          </a:p>
        </p:txBody>
      </p:sp>
      <p:sp>
        <p:nvSpPr>
          <p:cNvPr id="15" name="Arc 14"/>
          <p:cNvSpPr/>
          <p:nvPr/>
        </p:nvSpPr>
        <p:spPr>
          <a:xfrm>
            <a:off x="7391400" y="27432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c 15"/>
          <p:cNvSpPr/>
          <p:nvPr/>
        </p:nvSpPr>
        <p:spPr>
          <a:xfrm>
            <a:off x="7391400" y="32766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7772400" y="2819401"/>
            <a:ext cx="266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terms, write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as -1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848600" y="3352801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382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4" grpId="0"/>
      <p:bldP spid="15" grpId="0" animBg="1"/>
      <p:bldP spid="16" grpId="0" animBg="1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multiply complex numbers and simplify powers of </a:t>
            </a:r>
            <a:r>
              <a:rPr lang="en-GB" sz="1400" b="1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Complex numbers can be multiplied using the same techniques as used in algebra.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also use the following rule to simplify powers of i: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95600" y="3886201"/>
                <a:ext cx="97379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886201"/>
                <a:ext cx="973792" cy="3676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19400" y="4343400"/>
                <a:ext cx="938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4343400"/>
                <a:ext cx="938142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410201" y="1600201"/>
            <a:ext cx="3488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Express the following in the form a + bi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334001" y="2057400"/>
                <a:ext cx="10411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(7−4</m:t>
                          </m:r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  <m:r>
                            <a:rPr lang="en-GB" sz="16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1" y="2057400"/>
                <a:ext cx="1041119" cy="338554"/>
              </a:xfrm>
              <a:prstGeom prst="rect">
                <a:avLst/>
              </a:prstGeom>
              <a:blipFill>
                <a:blip r:embed="rId5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334000" y="2514600"/>
                <a:ext cx="187179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=(7−4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>
                        <a:rPr lang="en-GB" sz="1600" i="1">
                          <a:latin typeface="Cambria Math"/>
                        </a:rPr>
                        <m:t>)(7−4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>
                        <a:rPr lang="en-GB" sz="16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514600"/>
                <a:ext cx="1871794" cy="338554"/>
              </a:xfrm>
              <a:prstGeom prst="rect">
                <a:avLst/>
              </a:prstGeom>
              <a:blipFill>
                <a:blip r:embed="rId6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334001" y="2971800"/>
                <a:ext cx="24036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=49−28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>
                        <a:rPr lang="en-GB" sz="1600" i="1">
                          <a:latin typeface="Cambria Math"/>
                        </a:rPr>
                        <m:t>−28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>
                        <a:rPr lang="en-GB" sz="1600" i="1">
                          <a:latin typeface="Cambria Math"/>
                        </a:rPr>
                        <m:t>+16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1" y="2971800"/>
                <a:ext cx="2403671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334001" y="3429000"/>
                <a:ext cx="21249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=49−56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>
                        <a:rPr lang="en-GB" sz="1600" i="1">
                          <a:latin typeface="Cambria Math"/>
                        </a:rPr>
                        <m:t>+16(−1)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1" y="3429000"/>
                <a:ext cx="2124941" cy="338554"/>
              </a:xfrm>
              <a:prstGeom prst="rect">
                <a:avLst/>
              </a:prstGeom>
              <a:blipFill>
                <a:blip r:embed="rId8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34000" y="3886200"/>
                <a:ext cx="12146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=33−56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886200"/>
                <a:ext cx="1214628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7086600" y="2209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7467600" y="2286001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Write as a double bracket</a:t>
            </a:r>
          </a:p>
        </p:txBody>
      </p:sp>
      <p:sp>
        <p:nvSpPr>
          <p:cNvPr id="26" name="Arc 25"/>
          <p:cNvSpPr/>
          <p:nvPr/>
        </p:nvSpPr>
        <p:spPr>
          <a:xfrm>
            <a:off x="7467600" y="2667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7467600" y="3124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7315200" y="3581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7848600" y="2743201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924800" y="3200401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terms, write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as -1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772400" y="3657601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2207568" y="11663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221069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636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9" grpId="0"/>
      <p:bldP spid="20" grpId="0"/>
      <p:bldP spid="21" grpId="0"/>
      <p:bldP spid="22" grpId="0"/>
      <p:bldP spid="23" grpId="0" animBg="1"/>
      <p:bldP spid="24" grpId="0"/>
      <p:bldP spid="26" grpId="0" animBg="1"/>
      <p:bldP spid="27" grpId="0" animBg="1"/>
      <p:bldP spid="28" grpId="0" animBg="1"/>
      <p:bldP spid="29" grpId="0"/>
      <p:bldP spid="30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multiply complex numbers and simplify powers of </a:t>
            </a:r>
            <a:r>
              <a:rPr lang="en-GB" sz="1400" b="1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Complex numbers can be multiplied using the same techniques as used in algebra.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also use the following rule to simplify powers of i: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95600" y="3886201"/>
                <a:ext cx="97379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886201"/>
                <a:ext cx="973792" cy="3676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19400" y="4343400"/>
                <a:ext cx="938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4343400"/>
                <a:ext cx="938142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410201" y="1600201"/>
            <a:ext cx="20665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Simplify the following: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410200" y="1981201"/>
                <a:ext cx="20921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(2−3</m:t>
                      </m:r>
                      <m:r>
                        <a:rPr lang="en-GB" sz="1400" i="1">
                          <a:latin typeface="Cambria Math"/>
                        </a:rPr>
                        <m:t>𝑖</m:t>
                      </m:r>
                      <m:r>
                        <a:rPr lang="en-GB" sz="1400" i="1">
                          <a:latin typeface="Cambria Math"/>
                        </a:rPr>
                        <m:t>)(4−5</m:t>
                      </m:r>
                      <m:r>
                        <a:rPr lang="en-GB" sz="1400" i="1">
                          <a:latin typeface="Cambria Math"/>
                        </a:rPr>
                        <m:t>𝑖</m:t>
                      </m:r>
                      <m:r>
                        <a:rPr lang="en-GB" sz="1400" i="1">
                          <a:latin typeface="Cambria Math"/>
                        </a:rPr>
                        <m:t>)(1+3</m:t>
                      </m:r>
                      <m:r>
                        <a:rPr lang="en-GB" sz="1400" i="1">
                          <a:latin typeface="Cambria Math"/>
                        </a:rPr>
                        <m:t>𝑖</m:t>
                      </m:r>
                      <m:r>
                        <a:rPr lang="en-GB" sz="14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1981201"/>
                <a:ext cx="2092176" cy="307777"/>
              </a:xfrm>
              <a:prstGeom prst="rect">
                <a:avLst/>
              </a:prstGeom>
              <a:blipFill>
                <a:blip r:embed="rId5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410201" y="2362201"/>
                <a:ext cx="146969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(2−3</m:t>
                      </m:r>
                      <m:r>
                        <a:rPr lang="en-GB" sz="1400" i="1">
                          <a:latin typeface="Cambria Math"/>
                        </a:rPr>
                        <m:t>𝑖</m:t>
                      </m:r>
                      <m:r>
                        <a:rPr lang="en-GB" sz="1400" i="1">
                          <a:latin typeface="Cambria Math"/>
                        </a:rPr>
                        <m:t>)(4−5</m:t>
                      </m:r>
                      <m:r>
                        <a:rPr lang="en-GB" sz="1400" i="1">
                          <a:latin typeface="Cambria Math"/>
                        </a:rPr>
                        <m:t>𝑖</m:t>
                      </m:r>
                      <m:r>
                        <a:rPr lang="en-GB" sz="14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1" y="2362201"/>
                <a:ext cx="1469697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410200" y="2743201"/>
                <a:ext cx="20199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=8−12</m:t>
                      </m:r>
                      <m:r>
                        <a:rPr lang="en-GB" sz="1400" i="1">
                          <a:latin typeface="Cambria Math"/>
                        </a:rPr>
                        <m:t>𝑖</m:t>
                      </m:r>
                      <m:r>
                        <a:rPr lang="en-GB" sz="1400" i="1">
                          <a:latin typeface="Cambria Math"/>
                        </a:rPr>
                        <m:t>−10</m:t>
                      </m:r>
                      <m:r>
                        <a:rPr lang="en-GB" sz="1400" i="1">
                          <a:latin typeface="Cambria Math"/>
                        </a:rPr>
                        <m:t>𝑖</m:t>
                      </m:r>
                      <m:r>
                        <a:rPr lang="en-GB" sz="1400" i="1">
                          <a:latin typeface="Cambria Math"/>
                        </a:rPr>
                        <m:t>+15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743201"/>
                <a:ext cx="2019976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410200" y="3124201"/>
                <a:ext cx="17783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=8−22</m:t>
                      </m:r>
                      <m:r>
                        <a:rPr lang="en-GB" sz="1400" i="1">
                          <a:latin typeface="Cambria Math"/>
                        </a:rPr>
                        <m:t>𝑖</m:t>
                      </m:r>
                      <m:r>
                        <a:rPr lang="en-GB" sz="1400" i="1">
                          <a:latin typeface="Cambria Math"/>
                        </a:rPr>
                        <m:t>+15(−1)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124201"/>
                <a:ext cx="1778372" cy="307777"/>
              </a:xfrm>
              <a:prstGeom prst="rect">
                <a:avLst/>
              </a:prstGeom>
              <a:blipFill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410201" y="3505201"/>
                <a:ext cx="111831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=−7−22</m:t>
                      </m:r>
                      <m:r>
                        <a:rPr lang="en-GB" sz="14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1" y="3505201"/>
                <a:ext cx="1118319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410200" y="4572001"/>
                <a:ext cx="17037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(−7−22</m:t>
                      </m:r>
                      <m:r>
                        <a:rPr lang="en-GB" sz="1400" i="1">
                          <a:latin typeface="Cambria Math"/>
                        </a:rPr>
                        <m:t>𝑖</m:t>
                      </m:r>
                      <m:r>
                        <a:rPr lang="en-GB" sz="1400" i="1">
                          <a:latin typeface="Cambria Math"/>
                        </a:rPr>
                        <m:t>)(1+3</m:t>
                      </m:r>
                      <m:r>
                        <a:rPr lang="en-GB" sz="1400" i="1">
                          <a:latin typeface="Cambria Math"/>
                        </a:rPr>
                        <m:t>𝑖</m:t>
                      </m:r>
                      <m:r>
                        <a:rPr lang="en-GB" sz="14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572001"/>
                <a:ext cx="1703736" cy="307777"/>
              </a:xfrm>
              <a:prstGeom prst="rect">
                <a:avLst/>
              </a:prstGeom>
              <a:blipFill>
                <a:blip r:embed="rId10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410201" y="4953001"/>
                <a:ext cx="21546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=−7−22</m:t>
                      </m:r>
                      <m:r>
                        <a:rPr lang="en-GB" sz="1400" i="1">
                          <a:latin typeface="Cambria Math"/>
                        </a:rPr>
                        <m:t>𝑖</m:t>
                      </m:r>
                      <m:r>
                        <a:rPr lang="en-GB" sz="1400" i="1">
                          <a:latin typeface="Cambria Math"/>
                        </a:rPr>
                        <m:t>−21</m:t>
                      </m:r>
                      <m:r>
                        <a:rPr lang="en-GB" sz="1400" i="1">
                          <a:latin typeface="Cambria Math"/>
                        </a:rPr>
                        <m:t>𝑖</m:t>
                      </m:r>
                      <m:r>
                        <a:rPr lang="en-GB" sz="1400" i="1">
                          <a:latin typeface="Cambria Math"/>
                        </a:rPr>
                        <m:t>−66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1" y="4953001"/>
                <a:ext cx="2154629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410200" y="5334001"/>
                <a:ext cx="19130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=−7−43</m:t>
                      </m:r>
                      <m:r>
                        <a:rPr lang="en-GB" sz="1400" i="1">
                          <a:latin typeface="Cambria Math"/>
                        </a:rPr>
                        <m:t>𝑖</m:t>
                      </m:r>
                      <m:r>
                        <a:rPr lang="en-GB" sz="1400" i="1">
                          <a:latin typeface="Cambria Math"/>
                        </a:rPr>
                        <m:t>−66(−1)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5334001"/>
                <a:ext cx="1913024" cy="307777"/>
              </a:xfrm>
              <a:prstGeom prst="rect">
                <a:avLst/>
              </a:prstGeom>
              <a:blipFill>
                <a:blip r:embed="rId12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410201" y="5715001"/>
                <a:ext cx="10830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=59−43</m:t>
                      </m:r>
                      <m:r>
                        <a:rPr lang="en-GB" sz="14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1" y="5715001"/>
                <a:ext cx="1083053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7391400" y="21336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7848600" y="2133601"/>
            <a:ext cx="281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Start with the first 2 brackets</a:t>
            </a:r>
          </a:p>
        </p:txBody>
      </p:sp>
      <p:sp>
        <p:nvSpPr>
          <p:cNvPr id="42" name="Arc 41"/>
          <p:cNvSpPr/>
          <p:nvPr/>
        </p:nvSpPr>
        <p:spPr>
          <a:xfrm>
            <a:off x="7391400" y="25146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7391400" y="28956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7391400" y="32766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7315200" y="47244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>
            <a:off x="7315200" y="51054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Arc 46"/>
          <p:cNvSpPr/>
          <p:nvPr/>
        </p:nvSpPr>
        <p:spPr>
          <a:xfrm>
            <a:off x="7315200" y="54864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7848600" y="2514601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772400" y="28194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terms, replace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with -1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696200" y="3276601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096000" y="4038601"/>
            <a:ext cx="365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Now multiply this by the 3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rd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bracket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696200" y="4724401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out the brackets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696200" y="50292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 and replace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with -1 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696200" y="5486401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2207568" y="11663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0221069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455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25" grpId="0"/>
      <p:bldP spid="32" grpId="0"/>
      <p:bldP spid="33" grpId="0"/>
      <p:bldP spid="34" grpId="0"/>
      <p:bldP spid="35" grpId="0"/>
      <p:bldP spid="37" grpId="0"/>
      <p:bldP spid="38" grpId="0"/>
      <p:bldP spid="39" grpId="0"/>
      <p:bldP spid="40" grpId="0" animBg="1"/>
      <p:bldP spid="41" grpId="0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multiply complex numbers and simplify powers of </a:t>
            </a:r>
            <a:r>
              <a:rPr lang="en-GB" sz="1400" b="1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Complex numbers can be multiplied using the same techniques as used in algebra.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also use the following rule to simplify powers of i: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95600" y="3886201"/>
                <a:ext cx="97379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886201"/>
                <a:ext cx="973792" cy="3676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19400" y="4343400"/>
                <a:ext cx="938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4343400"/>
                <a:ext cx="938142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410201" y="1600201"/>
            <a:ext cx="9316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Simplify: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715000" y="1905000"/>
                <a:ext cx="4025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1905000"/>
                <a:ext cx="40254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715001" y="2362200"/>
                <a:ext cx="8315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1" y="2362200"/>
                <a:ext cx="831573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715001" y="2819400"/>
                <a:ext cx="9278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=−1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1" y="2819400"/>
                <a:ext cx="927883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715000" y="3276600"/>
                <a:ext cx="66819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=−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3276600"/>
                <a:ext cx="668196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5334000" y="1905001"/>
            <a:ext cx="330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791200" y="3886200"/>
                <a:ext cx="4025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886200"/>
                <a:ext cx="402546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791201" y="4343400"/>
                <a:ext cx="93070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1" y="4343400"/>
                <a:ext cx="930703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791200" y="4800600"/>
                <a:ext cx="112332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=−1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×−1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4800600"/>
                <a:ext cx="1123320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791200" y="5257800"/>
                <a:ext cx="5558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5257800"/>
                <a:ext cx="555858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Box 61"/>
          <p:cNvSpPr txBox="1"/>
          <p:nvPr/>
        </p:nvSpPr>
        <p:spPr>
          <a:xfrm>
            <a:off x="5410200" y="3886201"/>
            <a:ext cx="359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2)</a:t>
            </a:r>
          </a:p>
        </p:txBody>
      </p:sp>
      <p:sp>
        <p:nvSpPr>
          <p:cNvPr id="63" name="Arc 62"/>
          <p:cNvSpPr/>
          <p:nvPr/>
        </p:nvSpPr>
        <p:spPr>
          <a:xfrm>
            <a:off x="6553200" y="2057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6934200" y="2133601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up</a:t>
            </a:r>
          </a:p>
        </p:txBody>
      </p:sp>
      <p:sp>
        <p:nvSpPr>
          <p:cNvPr id="65" name="Arc 64"/>
          <p:cNvSpPr/>
          <p:nvPr/>
        </p:nvSpPr>
        <p:spPr>
          <a:xfrm>
            <a:off x="6553200" y="2514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65"/>
          <p:cNvSpPr/>
          <p:nvPr/>
        </p:nvSpPr>
        <p:spPr>
          <a:xfrm>
            <a:off x="6553200" y="2971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>
            <a:off x="6781800" y="4038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c 67"/>
          <p:cNvSpPr/>
          <p:nvPr/>
        </p:nvSpPr>
        <p:spPr>
          <a:xfrm>
            <a:off x="6781800" y="4495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Arc 68"/>
          <p:cNvSpPr/>
          <p:nvPr/>
        </p:nvSpPr>
        <p:spPr>
          <a:xfrm>
            <a:off x="6781800" y="4953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6934200" y="2590801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with -1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010400" y="3048001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7162800" y="4114801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up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010401" y="4572001"/>
            <a:ext cx="2918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the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 with -1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315200" y="5029201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2207568" y="11663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0221069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9450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6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 animBg="1"/>
      <p:bldP spid="64" grpId="0"/>
      <p:bldP spid="65" grpId="0" animBg="1"/>
      <p:bldP spid="66" grpId="0" animBg="1"/>
      <p:bldP spid="67" grpId="0" animBg="1"/>
      <p:bldP spid="68" grpId="0" animBg="1"/>
      <p:bldP spid="69" grpId="0" animBg="1"/>
      <p:bldP spid="70" grpId="0"/>
      <p:bldP spid="71" grpId="0"/>
      <p:bldP spid="72" grpId="0"/>
      <p:bldP spid="73" grpId="0"/>
      <p:bldP spid="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multiply complex numbers and simplify powers of </a:t>
            </a:r>
            <a:r>
              <a:rPr lang="en-GB" sz="1400" b="1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Complex numbers can be multiplied using the same techniques as used in algebra.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also use the following rule to simplify powers of i: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95600" y="3886201"/>
                <a:ext cx="97379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886201"/>
                <a:ext cx="973792" cy="3676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19400" y="4343400"/>
                <a:ext cx="938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4343400"/>
                <a:ext cx="938142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410201" y="1600201"/>
            <a:ext cx="9316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Simplify: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703124" y="1916875"/>
                <a:ext cx="682238" cy="341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(2</m:t>
                          </m:r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  <m:r>
                            <a:rPr lang="en-GB" sz="16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3124" y="1916875"/>
                <a:ext cx="682238" cy="341376"/>
              </a:xfrm>
              <a:prstGeom prst="rect">
                <a:avLst/>
              </a:prstGeom>
              <a:blipFill>
                <a:blip r:embed="rId5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5345876" y="1940627"/>
            <a:ext cx="359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715000" y="2362200"/>
                <a:ext cx="968214" cy="341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600" i="1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362200"/>
                <a:ext cx="968214" cy="34137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715001" y="2819400"/>
                <a:ext cx="1503617" cy="341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600" i="1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1" y="2819400"/>
                <a:ext cx="1503617" cy="34137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715001" y="3276600"/>
                <a:ext cx="171495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=32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×−1×−1×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1" y="3276600"/>
                <a:ext cx="1714957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715001" y="3733800"/>
                <a:ext cx="7419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=32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1" y="3733800"/>
                <a:ext cx="741933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>
            <a:off x="6629400" y="2057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7010400" y="2133601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Write both as a power of 5</a:t>
            </a:r>
          </a:p>
        </p:txBody>
      </p:sp>
      <p:sp>
        <p:nvSpPr>
          <p:cNvPr id="38" name="Arc 37"/>
          <p:cNvSpPr/>
          <p:nvPr/>
        </p:nvSpPr>
        <p:spPr>
          <a:xfrm>
            <a:off x="7315200" y="2514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>
            <a:off x="7543800" y="2971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Arc 39"/>
          <p:cNvSpPr/>
          <p:nvPr/>
        </p:nvSpPr>
        <p:spPr>
          <a:xfrm>
            <a:off x="7543800" y="3429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7696200" y="2590801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up the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924800" y="28956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2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and replace the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772400" y="3505201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2207568" y="11663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221069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8704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7" grpId="0"/>
      <p:bldP spid="31" grpId="0"/>
      <p:bldP spid="32" grpId="0"/>
      <p:bldP spid="33" grpId="0"/>
      <p:bldP spid="34" grpId="0"/>
      <p:bldP spid="35" grpId="0" animBg="1"/>
      <p:bldP spid="37" grpId="0"/>
      <p:bldP spid="38" grpId="0" animBg="1"/>
      <p:bldP spid="39" grpId="0" animBg="1"/>
      <p:bldP spid="40" grpId="0" animBg="1"/>
      <p:bldP spid="41" grpId="0"/>
      <p:bldP spid="42" grpId="0"/>
      <p:bldP spid="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919536" y="725841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Core Mathematics Year 1/AS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2135560" y="2682537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Q1-2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Q3-4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Q5-7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</a:t>
            </a:r>
            <a:r>
              <a:rPr lang="en-US" sz="2400"/>
              <a:t>	</a:t>
            </a:r>
            <a:r>
              <a:rPr lang="en-US" sz="2400" smtClean="0"/>
              <a:t>Q8 &amp; 9 &amp; challenge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215491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574</Words>
  <Application>Microsoft Office PowerPoint</Application>
  <PresentationFormat>Widescreen</PresentationFormat>
  <Paragraphs>117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Comic Sans MS</vt:lpstr>
      <vt:lpstr>Office Theme</vt:lpstr>
      <vt:lpstr>Complex Numbers</vt:lpstr>
      <vt:lpstr>Complex Numbers</vt:lpstr>
      <vt:lpstr>Complex Numbers</vt:lpstr>
      <vt:lpstr>Complex Numbers</vt:lpstr>
      <vt:lpstr>Complex Numbers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 Numbers</dc:title>
  <dc:creator>Richard Lawton</dc:creator>
  <cp:lastModifiedBy>Richard Lawton</cp:lastModifiedBy>
  <cp:revision>4</cp:revision>
  <dcterms:created xsi:type="dcterms:W3CDTF">2019-08-06T16:32:53Z</dcterms:created>
  <dcterms:modified xsi:type="dcterms:W3CDTF">2019-08-26T02:48:35Z</dcterms:modified>
</cp:coreProperties>
</file>