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520" r:id="rId2"/>
    <p:sldId id="515" r:id="rId3"/>
    <p:sldId id="521" r:id="rId4"/>
    <p:sldId id="522" r:id="rId5"/>
    <p:sldId id="523" r:id="rId6"/>
    <p:sldId id="52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90" autoAdjust="0"/>
    <p:restoredTop sz="95373" autoAdjust="0"/>
  </p:normalViewPr>
  <p:slideViewPr>
    <p:cSldViewPr>
      <p:cViewPr varScale="1">
        <p:scale>
          <a:sx n="69" d="100"/>
          <a:sy n="69" d="100"/>
        </p:scale>
        <p:origin x="1260" y="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Applied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1052736"/>
            <a:ext cx="9142856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b="1" dirty="0" smtClean="0"/>
              <a:t>Modelling in Mechanics</a:t>
            </a:r>
          </a:p>
          <a:p>
            <a:pPr algn="ctr"/>
            <a:r>
              <a:rPr lang="en-GB" sz="6600" b="1" dirty="0" smtClean="0"/>
              <a:t>- </a:t>
            </a:r>
            <a:r>
              <a:rPr lang="en-GB" sz="7200" dirty="0" smtClean="0"/>
              <a:t>Constructing a Model</a:t>
            </a:r>
          </a:p>
          <a:p>
            <a:pPr algn="ctr"/>
            <a:endParaRPr lang="en-GB" sz="3600" dirty="0" smtClean="0"/>
          </a:p>
          <a:p>
            <a:pPr algn="ctr"/>
            <a:r>
              <a:rPr lang="en-GB" sz="7200" dirty="0" smtClean="0"/>
              <a:t>Chapter 8</a:t>
            </a:r>
            <a:endParaRPr lang="en-GB" sz="7200" dirty="0"/>
          </a:p>
          <a:p>
            <a:pPr algn="ctr"/>
            <a:r>
              <a:rPr lang="en-GB" sz="7200" dirty="0" smtClean="0"/>
              <a:t>(Part 1 of 4)</a:t>
            </a:r>
          </a:p>
        </p:txBody>
      </p:sp>
    </p:spTree>
    <p:extLst>
      <p:ext uri="{BB962C8B-B14F-4D97-AF65-F5344CB8AC3E}">
        <p14:creationId xmlns:p14="http://schemas.microsoft.com/office/powerpoint/2010/main" val="250844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Constructing a Model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8" name="TextBox 7"/>
          <p:cNvSpPr txBox="1"/>
          <p:nvPr/>
        </p:nvSpPr>
        <p:spPr>
          <a:xfrm>
            <a:off x="178940" y="863705"/>
            <a:ext cx="8784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Mechanics deals with the motion of an object.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5978" y="4725144"/>
            <a:ext cx="87849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The solution to a mathematical model </a:t>
            </a:r>
          </a:p>
          <a:p>
            <a:pPr algn="ctr"/>
            <a:r>
              <a:rPr lang="en-GB" sz="3600" dirty="0" smtClean="0"/>
              <a:t>should be interpreted in the context </a:t>
            </a:r>
          </a:p>
          <a:p>
            <a:pPr algn="ctr"/>
            <a:r>
              <a:rPr lang="en-GB" sz="3600" dirty="0" smtClean="0"/>
              <a:t>of the original problem.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37925" y="1988840"/>
            <a:ext cx="87849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- You construct a model of a real-life situation.</a:t>
            </a:r>
          </a:p>
          <a:p>
            <a:pPr algn="ctr"/>
            <a:endParaRPr lang="en-GB" sz="3600" dirty="0" smtClean="0"/>
          </a:p>
          <a:p>
            <a:pPr algn="ctr"/>
            <a:r>
              <a:rPr lang="en-GB" sz="3600" dirty="0" smtClean="0"/>
              <a:t>- Then Describe the motion of the object using  an equation or graph. </a:t>
            </a:r>
          </a:p>
        </p:txBody>
      </p:sp>
    </p:spTree>
    <p:extLst>
      <p:ext uri="{BB962C8B-B14F-4D97-AF65-F5344CB8AC3E}">
        <p14:creationId xmlns:p14="http://schemas.microsoft.com/office/powerpoint/2010/main" val="166700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Constructing a Model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6337" t="4656" r="16359" b="4656"/>
          <a:stretch/>
        </p:blipFill>
        <p:spPr>
          <a:xfrm>
            <a:off x="1619672" y="692695"/>
            <a:ext cx="5976664" cy="595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1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Constructing a Model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14944" y="764704"/>
            <a:ext cx="8712968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The motion of a basketball can be </a:t>
            </a:r>
          </a:p>
          <a:p>
            <a:pPr algn="ctr"/>
            <a:r>
              <a:rPr lang="en-GB" sz="3600" dirty="0" smtClean="0"/>
              <a:t>modelled using the equation:</a:t>
            </a:r>
          </a:p>
          <a:p>
            <a:pPr algn="ctr"/>
            <a:endParaRPr lang="en-GB" sz="300" dirty="0" smtClean="0"/>
          </a:p>
          <a:p>
            <a:pPr algn="ctr"/>
            <a:r>
              <a:rPr lang="en-GB" sz="6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GB" sz="6000" dirty="0" smtClean="0"/>
              <a:t> = 2 + 1.1</a:t>
            </a:r>
            <a:r>
              <a:rPr lang="en-GB" sz="6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6000" dirty="0" smtClean="0"/>
              <a:t> – 0.1</a:t>
            </a:r>
            <a:r>
              <a:rPr lang="en-GB" sz="6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6000" baseline="30000" dirty="0" smtClean="0"/>
              <a:t>2</a:t>
            </a:r>
            <a:endParaRPr lang="en-GB" sz="6000" baseline="30000" dirty="0"/>
          </a:p>
        </p:txBody>
      </p:sp>
      <p:sp>
        <p:nvSpPr>
          <p:cNvPr id="6" name="TextBox 5"/>
          <p:cNvSpPr txBox="1"/>
          <p:nvPr/>
        </p:nvSpPr>
        <p:spPr>
          <a:xfrm>
            <a:off x="10676" y="314096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What is the height when </a:t>
            </a:r>
          </a:p>
          <a:p>
            <a:pPr algn="ctr"/>
            <a:r>
              <a:rPr lang="en-GB" sz="3600" dirty="0" smtClean="0"/>
              <a:t>the basketball is released?</a:t>
            </a:r>
            <a:endParaRPr lang="en-GB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10676" y="5164586"/>
            <a:ext cx="9132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What is the height when </a:t>
            </a:r>
            <a:r>
              <a:rPr lang="en-GB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3600" dirty="0" smtClean="0"/>
              <a:t> = 0.5?</a:t>
            </a:r>
            <a:endParaRPr lang="en-GB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3779912" y="4429776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/>
              <a:t>2 metres </a:t>
            </a:r>
            <a:endParaRPr lang="en-GB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491880" y="5987875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/>
              <a:t>2.525 metres 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1300443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Constructing a Model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14944" y="764704"/>
            <a:ext cx="8712968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300" dirty="0" smtClean="0"/>
          </a:p>
          <a:p>
            <a:pPr algn="ctr"/>
            <a:r>
              <a:rPr lang="en-GB" sz="6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GB" sz="6000" dirty="0" smtClean="0"/>
              <a:t> = 2 + 1.1</a:t>
            </a:r>
            <a:r>
              <a:rPr lang="en-GB" sz="6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6000" dirty="0" smtClean="0"/>
              <a:t> – 0.1</a:t>
            </a:r>
            <a:r>
              <a:rPr lang="en-GB" sz="6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6000" baseline="30000" dirty="0" smtClean="0"/>
              <a:t>2</a:t>
            </a:r>
            <a:endParaRPr lang="en-GB" sz="6000" baseline="300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2060848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What is the height when </a:t>
            </a:r>
          </a:p>
          <a:p>
            <a:pPr algn="ctr"/>
            <a:r>
              <a:rPr lang="en-GB" sz="4000" dirty="0"/>
              <a:t>when </a:t>
            </a:r>
            <a:r>
              <a:rPr lang="en-GB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4000" dirty="0"/>
              <a:t> = </a:t>
            </a:r>
            <a:r>
              <a:rPr lang="en-GB" sz="4000" dirty="0" smtClean="0"/>
              <a:t>15?</a:t>
            </a:r>
            <a:endParaRPr lang="en-GB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280461" y="4534224"/>
            <a:ext cx="8581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Comment on the validity of this prediction.</a:t>
            </a:r>
            <a:endParaRPr lang="en-GB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3347864" y="3345221"/>
            <a:ext cx="25568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 smtClean="0"/>
              <a:t>-4 metres </a:t>
            </a:r>
            <a:endParaRPr lang="en-GB" sz="4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58960" y="5301208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/>
              <a:t>The ball cannot be 4 metre below ground! So the model is not valid when </a:t>
            </a:r>
            <a:r>
              <a:rPr lang="en-GB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3600" b="1" dirty="0" smtClean="0"/>
              <a:t> = 15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3710770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</a:t>
              </a:r>
              <a:r>
                <a:rPr lang="en-GB" sz="3200" dirty="0" smtClean="0">
                  <a:latin typeface="+mj-lt"/>
                </a:rPr>
                <a:t>8A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2</a:t>
            </a:r>
          </a:p>
          <a:p>
            <a:r>
              <a:rPr lang="en-GB" sz="2400" dirty="0"/>
              <a:t>Pages 127-129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899592" y="2274838"/>
            <a:ext cx="73448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		</a:t>
            </a:r>
            <a:r>
              <a:rPr lang="en-US" sz="2400" dirty="0" smtClean="0"/>
              <a:t>Q1-2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Q3-6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701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19863</TotalTime>
  <Words>182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762</cp:revision>
  <dcterms:created xsi:type="dcterms:W3CDTF">2013-02-28T07:36:55Z</dcterms:created>
  <dcterms:modified xsi:type="dcterms:W3CDTF">2019-09-17T03:58:14Z</dcterms:modified>
</cp:coreProperties>
</file>