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614" r:id="rId2"/>
    <p:sldId id="613" r:id="rId3"/>
    <p:sldId id="615" r:id="rId4"/>
    <p:sldId id="5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5" autoAdjust="0"/>
    <p:restoredTop sz="92308" autoAdjust="0"/>
  </p:normalViewPr>
  <p:slideViewPr>
    <p:cSldViewPr>
      <p:cViewPr varScale="1">
        <p:scale>
          <a:sx n="63" d="100"/>
          <a:sy n="63" d="100"/>
        </p:scale>
        <p:origin x="1364" y="6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980728"/>
            <a:ext cx="91428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b="1" dirty="0" smtClean="0"/>
              <a:t>Circles</a:t>
            </a:r>
          </a:p>
          <a:p>
            <a:pPr algn="ctr"/>
            <a:r>
              <a:rPr lang="en-GB" sz="6600" dirty="0" smtClean="0"/>
              <a:t>- Completing the Square</a:t>
            </a:r>
          </a:p>
          <a:p>
            <a:pPr marL="285750" indent="-285750" algn="ctr">
              <a:buFontTx/>
              <a:buChar char="-"/>
            </a:pPr>
            <a:endParaRPr lang="en-GB" dirty="0" smtClean="0"/>
          </a:p>
          <a:p>
            <a:pPr algn="ctr"/>
            <a:r>
              <a:rPr lang="en-GB" sz="8000" dirty="0" smtClean="0"/>
              <a:t>Chapter </a:t>
            </a:r>
            <a:r>
              <a:rPr lang="en-GB" sz="8000" dirty="0"/>
              <a:t>6</a:t>
            </a:r>
            <a:endParaRPr lang="en-GB" sz="5400" dirty="0" smtClean="0"/>
          </a:p>
          <a:p>
            <a:pPr algn="ctr"/>
            <a:r>
              <a:rPr lang="en-GB" sz="8000" dirty="0" smtClean="0"/>
              <a:t>(Part 3 of 5)</a:t>
            </a:r>
          </a:p>
        </p:txBody>
      </p:sp>
    </p:spTree>
    <p:extLst>
      <p:ext uri="{BB962C8B-B14F-4D97-AF65-F5344CB8AC3E}">
        <p14:creationId xmlns:p14="http://schemas.microsoft.com/office/powerpoint/2010/main" val="88531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Completing the square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971600" y="2780928"/>
            <a:ext cx="73093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/>
              <a:t>(3,2)</a:t>
            </a:r>
          </a:p>
          <a:p>
            <a:pPr algn="ctr"/>
            <a:r>
              <a:rPr lang="en-GB" sz="4800" dirty="0" smtClean="0"/>
              <a:t> </a:t>
            </a:r>
          </a:p>
          <a:p>
            <a:pPr algn="ctr"/>
            <a:r>
              <a:rPr lang="en-GB" sz="4800" dirty="0" smtClean="0"/>
              <a:t>Radius is 3</a:t>
            </a:r>
            <a:endParaRPr lang="en-GB" sz="4800" dirty="0"/>
          </a:p>
        </p:txBody>
      </p:sp>
      <p:sp>
        <p:nvSpPr>
          <p:cNvPr id="15" name="TextBox 14"/>
          <p:cNvSpPr txBox="1"/>
          <p:nvPr/>
        </p:nvSpPr>
        <p:spPr>
          <a:xfrm>
            <a:off x="574984" y="1052736"/>
            <a:ext cx="7992888" cy="1200329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Find the centre and radius of the circle with equation </a:t>
            </a:r>
          </a:p>
          <a:p>
            <a:pPr algn="ctr"/>
            <a:r>
              <a:rPr lang="en-GB" sz="4400" b="1" dirty="0" smtClean="0"/>
              <a:t>(</a:t>
            </a:r>
            <a:r>
              <a:rPr lang="en-GB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b="1" dirty="0" smtClean="0"/>
              <a:t> – 3)</a:t>
            </a:r>
            <a:r>
              <a:rPr lang="en-GB" sz="4400" b="1" baseline="30000" dirty="0" smtClean="0"/>
              <a:t>2</a:t>
            </a:r>
            <a:r>
              <a:rPr lang="en-GB" sz="4400" b="1" dirty="0" smtClean="0"/>
              <a:t> + (</a:t>
            </a:r>
            <a:r>
              <a:rPr lang="en-GB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4400" b="1" dirty="0" smtClean="0"/>
              <a:t> – 2)</a:t>
            </a:r>
            <a:r>
              <a:rPr lang="en-GB" sz="4400" b="1" baseline="30000" dirty="0" smtClean="0"/>
              <a:t>2</a:t>
            </a:r>
            <a:r>
              <a:rPr lang="en-GB" sz="4400" b="1" dirty="0" smtClean="0"/>
              <a:t> = 9</a:t>
            </a:r>
          </a:p>
        </p:txBody>
      </p:sp>
    </p:spTree>
    <p:extLst>
      <p:ext uri="{BB962C8B-B14F-4D97-AF65-F5344CB8AC3E}">
        <p14:creationId xmlns:p14="http://schemas.microsoft.com/office/powerpoint/2010/main" val="2489014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Completing the square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9552" y="908720"/>
                <a:ext cx="7992888" cy="121565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Find the centre and radius of the circle with equation </a:t>
                </a:r>
                <a:endParaRPr lang="en-GB" sz="28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44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908720"/>
                <a:ext cx="7992888" cy="12156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11560" y="2492896"/>
                <a:ext cx="8208912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4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4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4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40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4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40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−9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4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4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GB" sz="4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40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4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40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492896"/>
                <a:ext cx="8208912" cy="31700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547664" y="5877272"/>
            <a:ext cx="59766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(3,-1) and the radius is 4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06234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Completing the square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764704"/>
            <a:ext cx="8280920" cy="2569521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5536" y="3645024"/>
                <a:ext cx="8208912" cy="2622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−20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+139=0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</m:d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−100+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</m:d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−64+139=0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</m:d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</m:d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3200" dirty="0"/>
              </a:p>
              <a:p>
                <a:endParaRPr lang="en-GB" sz="3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𝑪</m:t>
                      </m:r>
                      <m:d>
                        <m:d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e>
                      </m:d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𝟐𝟓</m:t>
                          </m:r>
                        </m:e>
                      </m:rad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645024"/>
                <a:ext cx="8208912" cy="262264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036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24041</TotalTime>
  <Words>74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946</cp:revision>
  <dcterms:created xsi:type="dcterms:W3CDTF">2013-02-28T07:36:55Z</dcterms:created>
  <dcterms:modified xsi:type="dcterms:W3CDTF">2019-09-02T02:39:10Z</dcterms:modified>
</cp:coreProperties>
</file>