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70" r:id="rId2"/>
    <p:sldId id="571" r:id="rId3"/>
    <p:sldId id="569" r:id="rId4"/>
    <p:sldId id="568" r:id="rId5"/>
    <p:sldId id="5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8.png"/><Relationship Id="rId7" Type="http://schemas.openxmlformats.org/officeDocument/2006/relationships/image" Target="../media/image112.png"/><Relationship Id="rId12" Type="http://schemas.openxmlformats.org/officeDocument/2006/relationships/image" Target="../media/image10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9.png"/><Relationship Id="rId5" Type="http://schemas.openxmlformats.org/officeDocument/2006/relationships/image" Target="../media/image110.png"/><Relationship Id="rId10" Type="http://schemas.openxmlformats.org/officeDocument/2006/relationships/image" Target="../media/image20.png"/><Relationship Id="rId4" Type="http://schemas.openxmlformats.org/officeDocument/2006/relationships/image" Target="../media/image109.png"/><Relationship Id="rId9" Type="http://schemas.openxmlformats.org/officeDocument/2006/relationships/image" Target="../media/image1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Straight Line Graphs</a:t>
            </a:r>
          </a:p>
          <a:p>
            <a:pPr algn="ctr"/>
            <a:r>
              <a:rPr lang="en-GB" sz="7200" dirty="0" smtClean="0"/>
              <a:t>- Points of Intersection</a:t>
            </a:r>
          </a:p>
          <a:p>
            <a:pPr marL="457200" indent="-457200" algn="ctr">
              <a:buFontTx/>
              <a:buChar char="-"/>
            </a:pPr>
            <a:endParaRPr lang="en-GB" sz="32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5</a:t>
            </a:r>
            <a:endParaRPr lang="en-GB" sz="5400" dirty="0" smtClean="0"/>
          </a:p>
          <a:p>
            <a:pPr algn="ctr"/>
            <a:r>
              <a:rPr lang="en-GB" sz="8000" dirty="0" smtClean="0"/>
              <a:t>(</a:t>
            </a:r>
            <a:r>
              <a:rPr lang="en-GB" sz="8000" smtClean="0"/>
              <a:t>Part 2 </a:t>
            </a:r>
            <a:r>
              <a:rPr lang="en-GB" sz="8000" dirty="0" smtClean="0"/>
              <a:t>of 5)</a:t>
            </a:r>
          </a:p>
        </p:txBody>
      </p:sp>
    </p:spTree>
    <p:extLst>
      <p:ext uri="{BB962C8B-B14F-4D97-AF65-F5344CB8AC3E}">
        <p14:creationId xmlns:p14="http://schemas.microsoft.com/office/powerpoint/2010/main" val="15274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Intersection of lines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2907751" y="2743118"/>
            <a:ext cx="0" cy="3096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907751" y="5839462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64032" y="564036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032" y="5640362"/>
                <a:ext cx="3600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27731" y="236087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731" y="2360879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2907751" y="2730211"/>
            <a:ext cx="1152128" cy="3094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589196" y="3163784"/>
            <a:ext cx="3630923" cy="28459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1334" y="4093647"/>
                <a:ext cx="20000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334" y="4093647"/>
                <a:ext cx="200009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21073" y="2579205"/>
                <a:ext cx="164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073" y="2579205"/>
                <a:ext cx="164812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31915" y="3573016"/>
                <a:ext cx="6080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915" y="3573016"/>
                <a:ext cx="60803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90357" y="583946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357" y="5839462"/>
                <a:ext cx="608037" cy="369332"/>
              </a:xfrm>
              <a:prstGeom prst="rect">
                <a:avLst/>
              </a:prstGeom>
              <a:blipFill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66534" y="583946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534" y="5839462"/>
                <a:ext cx="60803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79512" y="82872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To find the point of intersection </a:t>
            </a:r>
          </a:p>
          <a:p>
            <a:pPr algn="ctr"/>
            <a:r>
              <a:rPr lang="en-GB" sz="3600" dirty="0" smtClean="0"/>
              <a:t>solve the two equations simultaneously.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489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Intersection of lines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1043608" y="1340768"/>
            <a:ext cx="0" cy="3096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043608" y="4437112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1043608" y="1327861"/>
            <a:ext cx="1152128" cy="3094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725053" y="1761434"/>
            <a:ext cx="3630923" cy="28459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20006" y="3109044"/>
                <a:ext cx="20000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006" y="3109044"/>
                <a:ext cx="200009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99745" y="1594602"/>
                <a:ext cx="1648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745" y="1594602"/>
                <a:ext cx="16481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25230" y="666676"/>
                <a:ext cx="395774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diagram shows two lines with equations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/>
                  <a:t>, which intersect at the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 smtClean="0"/>
                  <a:t>.</a:t>
                </a:r>
              </a:p>
              <a:p>
                <a:r>
                  <a:rPr lang="en-GB" sz="2000" dirty="0" smtClean="0">
                    <a:solidFill>
                      <a:prstClr val="black"/>
                    </a:solidFill>
                  </a:rPr>
                  <a:t>a) Determine </a:t>
                </a:r>
                <a:r>
                  <a:rPr lang="en-GB" sz="2000" dirty="0">
                    <a:solidFill>
                      <a:prstClr val="black"/>
                    </a:solidFill>
                  </a:rPr>
                  <a:t>the coordinates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.</a:t>
                </a:r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5230" y="666676"/>
                <a:ext cx="3957741" cy="1323439"/>
              </a:xfrm>
              <a:prstGeom prst="rect">
                <a:avLst/>
              </a:prstGeom>
              <a:blipFill>
                <a:blip r:embed="rId6"/>
                <a:stretch>
                  <a:fillRect l="-1538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25064" y="2321965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064" y="2321965"/>
                <a:ext cx="60803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26214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214" y="4437112"/>
                <a:ext cx="608037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79396" y="5201214"/>
                <a:ext cx="569006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000" dirty="0">
                    <a:solidFill>
                      <a:prstClr val="black"/>
                    </a:solidFill>
                  </a:rPr>
                  <a:t>b) The line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intersects the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-axis at the point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. Determine the coordinate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96" y="5201214"/>
                <a:ext cx="5690066" cy="707886"/>
              </a:xfrm>
              <a:prstGeom prst="rect">
                <a:avLst/>
              </a:prstGeom>
              <a:blipFill rotWithShape="0">
                <a:blip r:embed="rId10"/>
                <a:stretch>
                  <a:fillRect l="-1179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699889" y="5746279"/>
                <a:ext cx="3508515" cy="993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24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Area </a:t>
                </a:r>
                <a14:m>
                  <m:oMath xmlns:m="http://schemas.openxmlformats.org/officeDocument/2006/math">
                    <m:r>
                      <a:rPr lang="en-GB" sz="24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b="0" i="1">
                        <a:latin typeface="Cambria Math" panose="02040503050406030204" pitchFamily="18" charset="0"/>
                      </a:rPr>
                      <m:t>×4×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b="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4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889" y="5746279"/>
                <a:ext cx="3508515" cy="993990"/>
              </a:xfrm>
              <a:prstGeom prst="rect">
                <a:avLst/>
              </a:prstGeom>
              <a:blipFill>
                <a:blip r:embed="rId11"/>
                <a:stretch>
                  <a:fillRect l="-2778" t="-4908" b="-5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896036" y="2050305"/>
                <a:ext cx="4014125" cy="3090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/>
                </a:r>
                <a:br>
                  <a:rPr lang="en-GB" sz="24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/>
                </a:r>
                <a:br>
                  <a:rPr lang="en-GB" sz="24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6" y="2050305"/>
                <a:ext cx="4014125" cy="30907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40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Intersection of lines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764704"/>
            <a:ext cx="7920880" cy="218660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996" y="3078685"/>
            <a:ext cx="5692147" cy="18546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b="10209"/>
          <a:stretch/>
        </p:blipFill>
        <p:spPr>
          <a:xfrm>
            <a:off x="1043608" y="5060706"/>
            <a:ext cx="6638925" cy="165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5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96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Q1-3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Q4-8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Q9-11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Q12-16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5266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22274</TotalTime>
  <Words>160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875</cp:revision>
  <dcterms:created xsi:type="dcterms:W3CDTF">2013-02-28T07:36:55Z</dcterms:created>
  <dcterms:modified xsi:type="dcterms:W3CDTF">2019-09-02T02:21:32Z</dcterms:modified>
</cp:coreProperties>
</file>